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9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601ED-682D-4F93-AC8D-EF45F06C7B92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9C2C0-CF3D-44C0-99DE-7D37D4DB3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195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601ED-682D-4F93-AC8D-EF45F06C7B92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9C2C0-CF3D-44C0-99DE-7D37D4DB3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854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601ED-682D-4F93-AC8D-EF45F06C7B92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9C2C0-CF3D-44C0-99DE-7D37D4DB3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075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601ED-682D-4F93-AC8D-EF45F06C7B92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9C2C0-CF3D-44C0-99DE-7D37D4DB3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532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601ED-682D-4F93-AC8D-EF45F06C7B92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9C2C0-CF3D-44C0-99DE-7D37D4DB3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665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601ED-682D-4F93-AC8D-EF45F06C7B92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9C2C0-CF3D-44C0-99DE-7D37D4DB3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077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601ED-682D-4F93-AC8D-EF45F06C7B92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9C2C0-CF3D-44C0-99DE-7D37D4DB3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014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601ED-682D-4F93-AC8D-EF45F06C7B92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9C2C0-CF3D-44C0-99DE-7D37D4DB3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011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601ED-682D-4F93-AC8D-EF45F06C7B92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9C2C0-CF3D-44C0-99DE-7D37D4DB3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355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601ED-682D-4F93-AC8D-EF45F06C7B92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9C2C0-CF3D-44C0-99DE-7D37D4DB3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118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601ED-682D-4F93-AC8D-EF45F06C7B92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9C2C0-CF3D-44C0-99DE-7D37D4DB3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353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A601ED-682D-4F93-AC8D-EF45F06C7B92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39C2C0-CF3D-44C0-99DE-7D37D4DB3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012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36" y="13855"/>
            <a:ext cx="9185564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87036" y="547255"/>
            <a:ext cx="71904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TRƯỜNG TIỂU HỌC LÊ VĂN THẾ</a:t>
            </a:r>
            <a:endParaRPr lang="en-US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187036" y="2209800"/>
            <a:ext cx="880456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err="1" smtClean="0"/>
              <a:t>Tập</a:t>
            </a:r>
            <a:r>
              <a:rPr lang="en-US" sz="6000" dirty="0" smtClean="0"/>
              <a:t> </a:t>
            </a:r>
            <a:r>
              <a:rPr lang="en-US" sz="6000" dirty="0" err="1" smtClean="0"/>
              <a:t>đọc</a:t>
            </a:r>
            <a:r>
              <a:rPr lang="en-US" sz="6000" dirty="0" smtClean="0"/>
              <a:t> </a:t>
            </a:r>
          </a:p>
          <a:p>
            <a:pPr algn="ctr"/>
            <a:r>
              <a:rPr lang="en-US" sz="5400" b="1" dirty="0" err="1" smtClean="0">
                <a:solidFill>
                  <a:srgbClr val="FF0000"/>
                </a:solidFill>
              </a:rPr>
              <a:t>Những</a:t>
            </a:r>
            <a:r>
              <a:rPr lang="en-US" sz="5400" b="1" dirty="0" smtClean="0">
                <a:solidFill>
                  <a:srgbClr val="FF0000"/>
                </a:solidFill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</a:rPr>
              <a:t>trò</a:t>
            </a:r>
            <a:r>
              <a:rPr lang="en-US" sz="5400" b="1" dirty="0" smtClean="0">
                <a:solidFill>
                  <a:srgbClr val="FF0000"/>
                </a:solidFill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</a:rPr>
              <a:t>chơi</a:t>
            </a:r>
            <a:r>
              <a:rPr lang="en-US" sz="5400" b="1" dirty="0" smtClean="0">
                <a:solidFill>
                  <a:srgbClr val="FF0000"/>
                </a:solidFill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</a:rPr>
              <a:t>cùng</a:t>
            </a:r>
            <a:r>
              <a:rPr lang="en-US" sz="5400" b="1" dirty="0" smtClean="0">
                <a:solidFill>
                  <a:srgbClr val="FF0000"/>
                </a:solidFill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</a:rPr>
              <a:t>ông</a:t>
            </a:r>
            <a:r>
              <a:rPr lang="en-US" sz="5400" b="1" dirty="0" smtClean="0">
                <a:solidFill>
                  <a:srgbClr val="FF0000"/>
                </a:solidFill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</a:rPr>
              <a:t>bà</a:t>
            </a:r>
            <a:r>
              <a:rPr lang="en-US" sz="5400" b="1" dirty="0" smtClean="0">
                <a:solidFill>
                  <a:srgbClr val="FF0000"/>
                </a:solidFill>
              </a:rPr>
              <a:t> </a:t>
            </a:r>
          </a:p>
          <a:p>
            <a:pPr algn="ctr"/>
            <a:r>
              <a:rPr lang="en-US" sz="5400" dirty="0" smtClean="0"/>
              <a:t>( </a:t>
            </a:r>
            <a:r>
              <a:rPr lang="en-US" sz="5400" dirty="0" err="1" smtClean="0"/>
              <a:t>tiết</a:t>
            </a:r>
            <a:r>
              <a:rPr lang="en-US" sz="5400" dirty="0" smtClean="0"/>
              <a:t> 2)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821344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7625" y="-296882"/>
            <a:ext cx="885825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438400" y="152400"/>
            <a:ext cx="3886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Thứ</a:t>
            </a:r>
            <a:r>
              <a:rPr lang="en-US" dirty="0" smtClean="0"/>
              <a:t> </a:t>
            </a:r>
            <a:r>
              <a:rPr lang="en-US" dirty="0" err="1" smtClean="0"/>
              <a:t>năm</a:t>
            </a:r>
            <a:r>
              <a:rPr lang="en-US" dirty="0" smtClean="0"/>
              <a:t> </a:t>
            </a:r>
            <a:r>
              <a:rPr lang="en-US" dirty="0" err="1" smtClean="0"/>
              <a:t>ngày</a:t>
            </a:r>
            <a:r>
              <a:rPr lang="en-US" dirty="0" smtClean="0"/>
              <a:t> 25 </a:t>
            </a:r>
            <a:r>
              <a:rPr lang="en-US" dirty="0" err="1" smtClean="0"/>
              <a:t>tháng</a:t>
            </a:r>
            <a:r>
              <a:rPr lang="en-US" dirty="0" smtClean="0"/>
              <a:t> 2 </a:t>
            </a:r>
            <a:r>
              <a:rPr lang="en-US" dirty="0" err="1" smtClean="0"/>
              <a:t>năm</a:t>
            </a:r>
            <a:r>
              <a:rPr lang="en-US" dirty="0" smtClean="0"/>
              <a:t> 2021</a:t>
            </a:r>
          </a:p>
          <a:p>
            <a:pPr algn="ctr"/>
            <a:r>
              <a:rPr lang="en-US" dirty="0" err="1" smtClean="0"/>
              <a:t>Tập</a:t>
            </a:r>
            <a:r>
              <a:rPr lang="en-US" dirty="0" smtClean="0"/>
              <a:t> </a:t>
            </a:r>
            <a:r>
              <a:rPr lang="en-US" dirty="0" err="1" smtClean="0"/>
              <a:t>đọc</a:t>
            </a:r>
            <a:r>
              <a:rPr lang="en-US" dirty="0" smtClean="0"/>
              <a:t> </a:t>
            </a:r>
          </a:p>
          <a:p>
            <a:pPr algn="ctr"/>
            <a:r>
              <a:rPr lang="en-US" dirty="0" err="1" smtClean="0">
                <a:solidFill>
                  <a:srgbClr val="FF0000"/>
                </a:solidFill>
              </a:rPr>
              <a:t>Những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trò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chơi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cùng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ông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bà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( </a:t>
            </a:r>
            <a:r>
              <a:rPr lang="en-US" dirty="0" err="1" smtClean="0"/>
              <a:t>Tiết</a:t>
            </a:r>
            <a:r>
              <a:rPr lang="en-US" dirty="0" smtClean="0"/>
              <a:t> 2)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16643" y="2209800"/>
            <a:ext cx="73152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        </a:t>
            </a:r>
            <a:r>
              <a:rPr lang="en-US" sz="2800" dirty="0" err="1" smtClean="0"/>
              <a:t>Khi</a:t>
            </a:r>
            <a:r>
              <a:rPr lang="en-US" sz="2800" dirty="0" smtClean="0"/>
              <a:t> </a:t>
            </a:r>
            <a:r>
              <a:rPr lang="en-US" sz="2800" dirty="0" err="1" smtClean="0"/>
              <a:t>còn</a:t>
            </a:r>
            <a:r>
              <a:rPr lang="en-US" sz="2800" dirty="0" smtClean="0"/>
              <a:t> </a:t>
            </a:r>
            <a:r>
              <a:rPr lang="en-US" sz="2800" dirty="0" err="1" smtClean="0"/>
              <a:t>nhỏ</a:t>
            </a:r>
            <a:r>
              <a:rPr lang="en-US" sz="2800" dirty="0" smtClean="0"/>
              <a:t>, </a:t>
            </a:r>
            <a:r>
              <a:rPr lang="en-US" sz="2800" dirty="0" err="1" smtClean="0"/>
              <a:t>bé</a:t>
            </a:r>
            <a:r>
              <a:rPr lang="en-US" sz="2800" dirty="0" smtClean="0"/>
              <a:t> </a:t>
            </a:r>
            <a:r>
              <a:rPr lang="en-US" sz="2800" dirty="0" err="1" smtClean="0"/>
              <a:t>thường</a:t>
            </a:r>
            <a:r>
              <a:rPr lang="en-US" sz="2800" dirty="0" smtClean="0"/>
              <a:t> </a:t>
            </a:r>
            <a:r>
              <a:rPr lang="en-US" sz="2800" dirty="0" err="1" smtClean="0"/>
              <a:t>chơi</a:t>
            </a:r>
            <a:r>
              <a:rPr lang="en-US" sz="2800" dirty="0" smtClean="0"/>
              <a:t> </a:t>
            </a:r>
            <a:r>
              <a:rPr lang="en-US" sz="2800" dirty="0" err="1" smtClean="0"/>
              <a:t>trốn</a:t>
            </a:r>
            <a:r>
              <a:rPr lang="en-US" sz="2800" dirty="0" smtClean="0"/>
              <a:t> </a:t>
            </a:r>
            <a:r>
              <a:rPr lang="en-US" sz="2800" dirty="0" err="1" smtClean="0"/>
              <a:t>tìm</a:t>
            </a:r>
            <a:r>
              <a:rPr lang="en-US" sz="2800" dirty="0" smtClean="0"/>
              <a:t> </a:t>
            </a:r>
            <a:r>
              <a:rPr lang="en-US" sz="2800" dirty="0" err="1" smtClean="0"/>
              <a:t>với</a:t>
            </a:r>
            <a:r>
              <a:rPr lang="en-US" sz="2800" dirty="0" smtClean="0"/>
              <a:t> </a:t>
            </a:r>
            <a:r>
              <a:rPr lang="en-US" sz="2800" dirty="0" err="1" smtClean="0"/>
              <a:t>ông</a:t>
            </a:r>
            <a:r>
              <a:rPr lang="en-US" sz="2800" dirty="0" smtClean="0"/>
              <a:t> </a:t>
            </a:r>
            <a:r>
              <a:rPr lang="en-US" sz="2800" dirty="0" err="1" smtClean="0"/>
              <a:t>bà</a:t>
            </a:r>
            <a:r>
              <a:rPr lang="en-US" sz="2800" dirty="0" smtClean="0"/>
              <a:t>. </a:t>
            </a:r>
            <a:r>
              <a:rPr lang="en-US" sz="2800" dirty="0" err="1" smtClean="0"/>
              <a:t>Lớn</a:t>
            </a:r>
            <a:r>
              <a:rPr lang="en-US" sz="2800" dirty="0" smtClean="0"/>
              <a:t> </a:t>
            </a:r>
            <a:r>
              <a:rPr lang="en-US" sz="2800" dirty="0" err="1" smtClean="0"/>
              <a:t>lên</a:t>
            </a:r>
            <a:r>
              <a:rPr lang="en-US" sz="2800" dirty="0" smtClean="0"/>
              <a:t> </a:t>
            </a:r>
            <a:r>
              <a:rPr lang="en-US" sz="2800" dirty="0" err="1" smtClean="0"/>
              <a:t>một</a:t>
            </a:r>
            <a:r>
              <a:rPr lang="en-US" sz="2800" dirty="0" smtClean="0"/>
              <a:t> </a:t>
            </a:r>
            <a:r>
              <a:rPr lang="en-US" sz="2800" dirty="0" err="1" smtClean="0"/>
              <a:t>chút</a:t>
            </a:r>
            <a:r>
              <a:rPr lang="en-US" sz="2800" dirty="0" smtClean="0"/>
              <a:t>, </a:t>
            </a:r>
            <a:r>
              <a:rPr lang="en-US" sz="2800" dirty="0" err="1" smtClean="0"/>
              <a:t>bé</a:t>
            </a:r>
            <a:r>
              <a:rPr lang="en-US" sz="2800" dirty="0" smtClean="0"/>
              <a:t> </a:t>
            </a:r>
            <a:r>
              <a:rPr lang="en-US" sz="2800" dirty="0" err="1" smtClean="0"/>
              <a:t>đã</a:t>
            </a:r>
            <a:r>
              <a:rPr lang="en-US" sz="2800" dirty="0" smtClean="0"/>
              <a:t> </a:t>
            </a:r>
            <a:r>
              <a:rPr lang="en-US" sz="2800" dirty="0" err="1" smtClean="0"/>
              <a:t>biết</a:t>
            </a:r>
            <a:r>
              <a:rPr lang="en-US" sz="2800" dirty="0" smtClean="0"/>
              <a:t> </a:t>
            </a:r>
            <a:r>
              <a:rPr lang="en-US" sz="2800" dirty="0" err="1" smtClean="0"/>
              <a:t>cùng</a:t>
            </a:r>
            <a:r>
              <a:rPr lang="en-US" sz="2800" dirty="0" smtClean="0"/>
              <a:t> </a:t>
            </a:r>
            <a:r>
              <a:rPr lang="en-US" sz="2800" dirty="0" err="1" smtClean="0"/>
              <a:t>ông</a:t>
            </a:r>
            <a:r>
              <a:rPr lang="en-US" sz="2800" dirty="0" smtClean="0"/>
              <a:t> </a:t>
            </a:r>
            <a:r>
              <a:rPr lang="en-US" sz="2800" dirty="0" err="1" smtClean="0"/>
              <a:t>bà</a:t>
            </a:r>
            <a:r>
              <a:rPr lang="en-US" sz="2800" dirty="0" smtClean="0"/>
              <a:t> </a:t>
            </a:r>
            <a:r>
              <a:rPr lang="en-US" sz="2800" dirty="0" err="1" smtClean="0"/>
              <a:t>đóng</a:t>
            </a:r>
            <a:r>
              <a:rPr lang="en-US" sz="2800" dirty="0" smtClean="0"/>
              <a:t> </a:t>
            </a:r>
            <a:r>
              <a:rPr lang="en-US" sz="2800" dirty="0" err="1" smtClean="0"/>
              <a:t>kịch</a:t>
            </a:r>
            <a:r>
              <a:rPr lang="en-US" sz="2800" dirty="0" smtClean="0"/>
              <a:t>, </a:t>
            </a:r>
            <a:r>
              <a:rPr lang="en-US" sz="2800" dirty="0" err="1" smtClean="0"/>
              <a:t>múa</a:t>
            </a:r>
            <a:r>
              <a:rPr lang="en-US" sz="2800" dirty="0" smtClean="0"/>
              <a:t> </a:t>
            </a:r>
            <a:r>
              <a:rPr lang="en-US" sz="2800" dirty="0" err="1" smtClean="0"/>
              <a:t>hát</a:t>
            </a:r>
            <a:r>
              <a:rPr lang="en-US" sz="2800" dirty="0" smtClean="0"/>
              <a:t> . </a:t>
            </a:r>
            <a:r>
              <a:rPr lang="en-US" sz="2800" dirty="0" err="1" smtClean="0"/>
              <a:t>Bé</a:t>
            </a:r>
            <a:r>
              <a:rPr lang="en-US" sz="2800" dirty="0" smtClean="0"/>
              <a:t> </a:t>
            </a:r>
            <a:r>
              <a:rPr lang="en-US" sz="2800" dirty="0" err="1" smtClean="0"/>
              <a:t>còn</a:t>
            </a:r>
            <a:r>
              <a:rPr lang="en-US" sz="2800" dirty="0" smtClean="0"/>
              <a:t> </a:t>
            </a:r>
            <a:r>
              <a:rPr lang="en-US" sz="2800" dirty="0" err="1" smtClean="0"/>
              <a:t>chơi</a:t>
            </a:r>
            <a:r>
              <a:rPr lang="en-US" sz="2800" dirty="0" smtClean="0"/>
              <a:t> </a:t>
            </a:r>
            <a:r>
              <a:rPr lang="en-US" sz="2800" dirty="0" err="1" smtClean="0"/>
              <a:t>làm</a:t>
            </a:r>
            <a:r>
              <a:rPr lang="en-US" sz="2800" dirty="0" smtClean="0"/>
              <a:t> </a:t>
            </a:r>
            <a:r>
              <a:rPr lang="en-US" sz="2800" dirty="0" err="1" smtClean="0"/>
              <a:t>bếp</a:t>
            </a:r>
            <a:r>
              <a:rPr lang="en-US" sz="2800" dirty="0" smtClean="0"/>
              <a:t> </a:t>
            </a:r>
            <a:r>
              <a:rPr lang="en-US" sz="2800" dirty="0" err="1" smtClean="0"/>
              <a:t>với</a:t>
            </a:r>
            <a:r>
              <a:rPr lang="en-US" sz="2800" dirty="0" smtClean="0"/>
              <a:t> </a:t>
            </a:r>
            <a:r>
              <a:rPr lang="en-US" sz="2800" dirty="0" err="1" smtClean="0"/>
              <a:t>ông</a:t>
            </a:r>
            <a:r>
              <a:rPr lang="en-US" sz="2800" dirty="0" smtClean="0"/>
              <a:t> </a:t>
            </a:r>
            <a:r>
              <a:rPr lang="en-US" sz="2800" dirty="0" err="1" smtClean="0"/>
              <a:t>bà</a:t>
            </a:r>
            <a:r>
              <a:rPr lang="en-US" sz="2800" dirty="0" smtClean="0"/>
              <a:t>. </a:t>
            </a:r>
            <a:r>
              <a:rPr lang="en-US" sz="2800" dirty="0" err="1" smtClean="0"/>
              <a:t>Vào</a:t>
            </a:r>
            <a:r>
              <a:rPr lang="en-US" sz="2800" dirty="0" smtClean="0"/>
              <a:t> </a:t>
            </a:r>
            <a:r>
              <a:rPr lang="en-US" sz="2800" dirty="0" err="1" smtClean="0"/>
              <a:t>lớp</a:t>
            </a:r>
            <a:r>
              <a:rPr lang="en-US" sz="2800" dirty="0" smtClean="0"/>
              <a:t> </a:t>
            </a:r>
            <a:r>
              <a:rPr lang="en-US" sz="2800" dirty="0" err="1" smtClean="0"/>
              <a:t>Một</a:t>
            </a:r>
            <a:r>
              <a:rPr lang="en-US" sz="2800" dirty="0" smtClean="0"/>
              <a:t>, </a:t>
            </a:r>
            <a:r>
              <a:rPr lang="en-US" sz="2800" dirty="0" err="1" smtClean="0"/>
              <a:t>bé</a:t>
            </a:r>
            <a:r>
              <a:rPr lang="en-US" sz="2800" dirty="0" smtClean="0"/>
              <a:t> </a:t>
            </a:r>
            <a:r>
              <a:rPr lang="en-US" sz="2800" dirty="0" err="1" smtClean="0"/>
              <a:t>biết</a:t>
            </a:r>
            <a:r>
              <a:rPr lang="en-US" sz="2800" dirty="0" smtClean="0"/>
              <a:t> </a:t>
            </a:r>
            <a:r>
              <a:rPr lang="en-US" sz="2800" dirty="0" err="1" smtClean="0"/>
              <a:t>đọc</a:t>
            </a:r>
            <a:r>
              <a:rPr lang="en-US" sz="2800" dirty="0" smtClean="0"/>
              <a:t>, </a:t>
            </a:r>
            <a:r>
              <a:rPr lang="en-US" sz="2800" dirty="0" err="1" smtClean="0"/>
              <a:t>biết</a:t>
            </a:r>
            <a:r>
              <a:rPr lang="en-US" sz="2800" dirty="0" smtClean="0"/>
              <a:t> </a:t>
            </a:r>
            <a:r>
              <a:rPr lang="en-US" sz="2800" dirty="0" err="1" smtClean="0"/>
              <a:t>viết</a:t>
            </a:r>
            <a:r>
              <a:rPr lang="en-US" sz="2800" dirty="0" smtClean="0"/>
              <a:t>. </a:t>
            </a:r>
            <a:r>
              <a:rPr lang="en-US" sz="2800" dirty="0" err="1" smtClean="0"/>
              <a:t>Bé</a:t>
            </a:r>
            <a:r>
              <a:rPr lang="en-US" sz="2800" dirty="0" smtClean="0"/>
              <a:t> </a:t>
            </a:r>
            <a:r>
              <a:rPr lang="en-US" sz="2800" dirty="0" err="1" smtClean="0"/>
              <a:t>có</a:t>
            </a:r>
            <a:r>
              <a:rPr lang="en-US" sz="2800" dirty="0" smtClean="0"/>
              <a:t> </a:t>
            </a:r>
            <a:r>
              <a:rPr lang="en-US" sz="2800" dirty="0" err="1" smtClean="0"/>
              <a:t>thể</a:t>
            </a:r>
            <a:r>
              <a:rPr lang="en-US" sz="2800" dirty="0" smtClean="0"/>
              <a:t> </a:t>
            </a:r>
            <a:r>
              <a:rPr lang="en-US" sz="2800" dirty="0" err="1" smtClean="0"/>
              <a:t>cùng</a:t>
            </a:r>
            <a:r>
              <a:rPr lang="en-US" sz="2800" dirty="0" smtClean="0"/>
              <a:t> </a:t>
            </a:r>
            <a:r>
              <a:rPr lang="en-US" sz="2800" dirty="0" err="1" smtClean="0"/>
              <a:t>ông</a:t>
            </a:r>
            <a:r>
              <a:rPr lang="en-US" sz="2800" dirty="0" smtClean="0"/>
              <a:t> </a:t>
            </a:r>
            <a:r>
              <a:rPr lang="en-US" sz="2800" dirty="0" err="1" smtClean="0"/>
              <a:t>bà</a:t>
            </a:r>
            <a:r>
              <a:rPr lang="en-US" sz="2800" dirty="0" smtClean="0"/>
              <a:t> </a:t>
            </a:r>
            <a:r>
              <a:rPr lang="en-US" sz="2800" dirty="0" err="1" smtClean="0"/>
              <a:t>đọc</a:t>
            </a:r>
            <a:r>
              <a:rPr lang="en-US" sz="2800" dirty="0" smtClean="0"/>
              <a:t> </a:t>
            </a:r>
            <a:r>
              <a:rPr lang="en-US" sz="2800" dirty="0" err="1" smtClean="0"/>
              <a:t>truyện</a:t>
            </a:r>
            <a:r>
              <a:rPr lang="en-US" sz="2800" dirty="0" smtClean="0"/>
              <a:t>. </a:t>
            </a:r>
            <a:r>
              <a:rPr lang="en-US" sz="2800" dirty="0" err="1" smtClean="0"/>
              <a:t>Bé</a:t>
            </a:r>
            <a:r>
              <a:rPr lang="en-US" sz="2800" dirty="0" smtClean="0"/>
              <a:t> </a:t>
            </a:r>
            <a:r>
              <a:rPr lang="en-US" sz="2800" dirty="0" err="1" smtClean="0"/>
              <a:t>cũng</a:t>
            </a:r>
            <a:r>
              <a:rPr lang="en-US" sz="2800" dirty="0" smtClean="0"/>
              <a:t> </a:t>
            </a:r>
            <a:r>
              <a:rPr lang="en-US" sz="2800" dirty="0" err="1" smtClean="0"/>
              <a:t>có</a:t>
            </a:r>
            <a:r>
              <a:rPr lang="en-US" sz="2800" dirty="0" smtClean="0"/>
              <a:t> </a:t>
            </a:r>
            <a:r>
              <a:rPr lang="en-US" sz="2800" dirty="0" err="1" smtClean="0"/>
              <a:t>thể</a:t>
            </a:r>
            <a:r>
              <a:rPr lang="en-US" sz="2800" dirty="0" smtClean="0"/>
              <a:t> </a:t>
            </a:r>
            <a:r>
              <a:rPr lang="en-US" sz="2800" dirty="0" err="1" smtClean="0"/>
              <a:t>cùng</a:t>
            </a:r>
            <a:r>
              <a:rPr lang="en-US" sz="2800" dirty="0" smtClean="0"/>
              <a:t> </a:t>
            </a:r>
            <a:r>
              <a:rPr lang="en-US" sz="2800" dirty="0" err="1" smtClean="0"/>
              <a:t>ông</a:t>
            </a:r>
            <a:r>
              <a:rPr lang="en-US" sz="2800" dirty="0" smtClean="0"/>
              <a:t> </a:t>
            </a:r>
            <a:r>
              <a:rPr lang="en-US" sz="2800" dirty="0" err="1" smtClean="0"/>
              <a:t>bà</a:t>
            </a:r>
            <a:r>
              <a:rPr lang="en-US" sz="2800" dirty="0" smtClean="0"/>
              <a:t> </a:t>
            </a:r>
            <a:r>
              <a:rPr lang="en-US" sz="2800" dirty="0" err="1" smtClean="0"/>
              <a:t>chơi</a:t>
            </a:r>
            <a:r>
              <a:rPr lang="en-US" sz="2800" dirty="0" smtClean="0"/>
              <a:t> </a:t>
            </a:r>
            <a:r>
              <a:rPr lang="en-US" sz="2800" dirty="0" err="1" smtClean="0"/>
              <a:t>cờ</a:t>
            </a:r>
            <a:r>
              <a:rPr lang="en-US" sz="2800" dirty="0" smtClean="0"/>
              <a:t> </a:t>
            </a:r>
            <a:r>
              <a:rPr lang="en-US" sz="2800" dirty="0" err="1" smtClean="0"/>
              <a:t>vua</a:t>
            </a:r>
            <a:r>
              <a:rPr lang="en-US" sz="2800" dirty="0" smtClean="0"/>
              <a:t>, </a:t>
            </a:r>
            <a:r>
              <a:rPr lang="en-US" sz="2800" dirty="0" err="1" smtClean="0"/>
              <a:t>thi</a:t>
            </a:r>
            <a:r>
              <a:rPr lang="en-US" sz="2800" dirty="0" smtClean="0"/>
              <a:t> </a:t>
            </a:r>
            <a:r>
              <a:rPr lang="en-US" sz="2800" dirty="0" err="1" smtClean="0"/>
              <a:t>vẽ</a:t>
            </a:r>
            <a:r>
              <a:rPr lang="en-US" sz="2800" dirty="0" smtClean="0"/>
              <a:t> </a:t>
            </a:r>
            <a:r>
              <a:rPr lang="en-US" sz="2800" dirty="0" err="1" smtClean="0"/>
              <a:t>tranh</a:t>
            </a:r>
            <a:r>
              <a:rPr lang="en-US" sz="2800" dirty="0" smtClean="0"/>
              <a:t>.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   </a:t>
            </a:r>
            <a:r>
              <a:rPr lang="en-US" sz="2800" dirty="0" err="1" smtClean="0"/>
              <a:t>Được</a:t>
            </a:r>
            <a:r>
              <a:rPr lang="en-US" sz="2800" dirty="0" smtClean="0"/>
              <a:t> </a:t>
            </a:r>
            <a:r>
              <a:rPr lang="en-US" sz="2800" dirty="0" err="1" smtClean="0"/>
              <a:t>vui</a:t>
            </a:r>
            <a:r>
              <a:rPr lang="en-US" sz="2800" dirty="0" smtClean="0"/>
              <a:t> </a:t>
            </a:r>
            <a:r>
              <a:rPr lang="en-US" sz="2800" dirty="0" err="1" smtClean="0"/>
              <a:t>chơi</a:t>
            </a:r>
            <a:r>
              <a:rPr lang="en-US" sz="2800" dirty="0" smtClean="0"/>
              <a:t> </a:t>
            </a:r>
            <a:r>
              <a:rPr lang="en-US" sz="2800" dirty="0" err="1" smtClean="0"/>
              <a:t>cùng</a:t>
            </a:r>
            <a:r>
              <a:rPr lang="en-US" sz="2800" dirty="0" smtClean="0"/>
              <a:t> </a:t>
            </a:r>
            <a:r>
              <a:rPr lang="en-US" sz="2800" dirty="0" err="1" smtClean="0"/>
              <a:t>ông</a:t>
            </a:r>
            <a:r>
              <a:rPr lang="en-US" sz="2800" dirty="0" smtClean="0"/>
              <a:t> </a:t>
            </a:r>
            <a:r>
              <a:rPr lang="en-US" sz="2800" dirty="0" err="1" smtClean="0"/>
              <a:t>bà</a:t>
            </a:r>
            <a:r>
              <a:rPr lang="en-US" sz="2800" dirty="0" smtClean="0"/>
              <a:t> </a:t>
            </a:r>
            <a:r>
              <a:rPr lang="en-US" sz="2800" dirty="0" err="1" smtClean="0"/>
              <a:t>sẽ</a:t>
            </a:r>
            <a:r>
              <a:rPr lang="en-US" sz="2800" dirty="0" smtClean="0"/>
              <a:t> </a:t>
            </a:r>
            <a:r>
              <a:rPr lang="en-US" sz="2800" dirty="0" err="1" smtClean="0"/>
              <a:t>giúp</a:t>
            </a:r>
            <a:r>
              <a:rPr lang="en-US" sz="2800" dirty="0" smtClean="0"/>
              <a:t> </a:t>
            </a:r>
            <a:r>
              <a:rPr lang="en-US" sz="2800" dirty="0" err="1" smtClean="0"/>
              <a:t>bé</a:t>
            </a:r>
            <a:r>
              <a:rPr lang="en-US" sz="2800" dirty="0" smtClean="0"/>
              <a:t> </a:t>
            </a:r>
            <a:r>
              <a:rPr lang="en-US" sz="2800" dirty="0" err="1" smtClean="0"/>
              <a:t>thêm</a:t>
            </a:r>
            <a:r>
              <a:rPr lang="en-US" sz="2800" dirty="0" smtClean="0"/>
              <a:t> </a:t>
            </a:r>
            <a:r>
              <a:rPr lang="en-US" sz="2800" dirty="0" err="1" smtClean="0"/>
              <a:t>lớn</a:t>
            </a:r>
            <a:r>
              <a:rPr lang="en-US" sz="2800" dirty="0" smtClean="0"/>
              <a:t> </a:t>
            </a:r>
            <a:r>
              <a:rPr lang="en-US" sz="2800" dirty="0" err="1" smtClean="0"/>
              <a:t>khôn</a:t>
            </a:r>
            <a:r>
              <a:rPr lang="en-US" sz="2800" dirty="0" smtClean="0"/>
              <a:t>. 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                                           Theo Shi-mu-</a:t>
            </a:r>
            <a:r>
              <a:rPr lang="en-US" sz="2800" dirty="0" err="1" smtClean="0"/>
              <a:t>ra</a:t>
            </a:r>
            <a:r>
              <a:rPr lang="en-US" sz="2800" dirty="0" smtClean="0"/>
              <a:t> Yu-</a:t>
            </a:r>
            <a:r>
              <a:rPr lang="en-US" sz="2800" dirty="0" err="1" smtClean="0"/>
              <a:t>ko</a:t>
            </a:r>
            <a:r>
              <a:rPr lang="en-US" sz="2800" dirty="0" smtClean="0"/>
              <a:t>                                                                                                                                                                                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723900" y="1219200"/>
            <a:ext cx="3009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0070C0"/>
                </a:solidFill>
              </a:rPr>
              <a:t>Các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em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hãy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đọc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lại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bài</a:t>
            </a:r>
            <a:endParaRPr lang="en-US" sz="2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648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905000" y="13855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dirty="0" err="1" smtClean="0"/>
              <a:t>Thứ</a:t>
            </a:r>
            <a:r>
              <a:rPr lang="en-US" dirty="0" smtClean="0"/>
              <a:t> </a:t>
            </a:r>
            <a:r>
              <a:rPr lang="en-US" dirty="0" err="1" smtClean="0"/>
              <a:t>năm</a:t>
            </a:r>
            <a:r>
              <a:rPr lang="en-US" dirty="0" smtClean="0"/>
              <a:t> </a:t>
            </a:r>
            <a:r>
              <a:rPr lang="en-US" dirty="0" err="1" smtClean="0"/>
              <a:t>ngày</a:t>
            </a:r>
            <a:r>
              <a:rPr lang="en-US" dirty="0" smtClean="0"/>
              <a:t> 25 </a:t>
            </a:r>
            <a:r>
              <a:rPr lang="en-US" dirty="0" err="1" smtClean="0"/>
              <a:t>tháng</a:t>
            </a:r>
            <a:r>
              <a:rPr lang="en-US" dirty="0" smtClean="0"/>
              <a:t> 2 </a:t>
            </a:r>
            <a:r>
              <a:rPr lang="en-US" dirty="0" err="1" smtClean="0"/>
              <a:t>năm</a:t>
            </a:r>
            <a:r>
              <a:rPr lang="en-US" dirty="0" smtClean="0"/>
              <a:t> 2021</a:t>
            </a:r>
          </a:p>
          <a:p>
            <a:pPr algn="ctr"/>
            <a:r>
              <a:rPr lang="en-US" dirty="0" err="1" smtClean="0"/>
              <a:t>Tập</a:t>
            </a:r>
            <a:r>
              <a:rPr lang="en-US" dirty="0" smtClean="0"/>
              <a:t> </a:t>
            </a:r>
            <a:r>
              <a:rPr lang="en-US" dirty="0" err="1" smtClean="0"/>
              <a:t>đọc</a:t>
            </a:r>
            <a:r>
              <a:rPr lang="en-US" dirty="0" smtClean="0"/>
              <a:t> </a:t>
            </a:r>
          </a:p>
          <a:p>
            <a:pPr algn="ctr"/>
            <a:r>
              <a:rPr lang="en-US" dirty="0" err="1" smtClean="0">
                <a:solidFill>
                  <a:srgbClr val="FF0000"/>
                </a:solidFill>
              </a:rPr>
              <a:t>Những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trò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chơi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cùng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ông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bà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( </a:t>
            </a:r>
            <a:r>
              <a:rPr lang="en-US" dirty="0" err="1" smtClean="0"/>
              <a:t>Tiết</a:t>
            </a:r>
            <a:r>
              <a:rPr lang="en-US" dirty="0" smtClean="0"/>
              <a:t> 2)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90500" y="1369367"/>
            <a:ext cx="84772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Tìm</a:t>
            </a:r>
            <a:r>
              <a:rPr lang="en-US" sz="2400" dirty="0" smtClean="0"/>
              <a:t> </a:t>
            </a:r>
            <a:r>
              <a:rPr lang="en-US" sz="2400" dirty="0" err="1" smtClean="0"/>
              <a:t>tiếng</a:t>
            </a:r>
            <a:r>
              <a:rPr lang="en-US" sz="2400" dirty="0" smtClean="0"/>
              <a:t> </a:t>
            </a:r>
            <a:r>
              <a:rPr lang="en-US" sz="2400" dirty="0" err="1" smtClean="0"/>
              <a:t>trong</a:t>
            </a:r>
            <a:r>
              <a:rPr lang="en-US" sz="2400" dirty="0" smtClean="0"/>
              <a:t> </a:t>
            </a:r>
            <a:r>
              <a:rPr lang="en-US" sz="2400" dirty="0" err="1" smtClean="0"/>
              <a:t>bài</a:t>
            </a:r>
            <a:r>
              <a:rPr lang="en-US" sz="2400" dirty="0" smtClean="0"/>
              <a:t> </a:t>
            </a:r>
            <a:r>
              <a:rPr lang="en-US" sz="2400" dirty="0" err="1" smtClean="0"/>
              <a:t>có</a:t>
            </a:r>
            <a:r>
              <a:rPr lang="en-US" sz="2400" dirty="0" smtClean="0"/>
              <a:t> </a:t>
            </a:r>
            <a:r>
              <a:rPr lang="en-US" sz="2400" dirty="0" err="1" smtClean="0"/>
              <a:t>chứa</a:t>
            </a:r>
            <a:r>
              <a:rPr lang="en-US" sz="2400" dirty="0" smtClean="0"/>
              <a:t> </a:t>
            </a:r>
            <a:r>
              <a:rPr lang="en-US" sz="2400" dirty="0" err="1" smtClean="0"/>
              <a:t>vần</a:t>
            </a:r>
            <a:r>
              <a:rPr lang="en-US" sz="2400" dirty="0" smtClean="0"/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ơi</a:t>
            </a:r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400" dirty="0" err="1" smtClean="0"/>
              <a:t>và</a:t>
            </a:r>
            <a:r>
              <a:rPr lang="en-US" sz="2400" dirty="0" smtClean="0"/>
              <a:t> </a:t>
            </a:r>
            <a:r>
              <a:rPr lang="en-US" sz="2400" dirty="0" err="1" smtClean="0"/>
              <a:t>đọc</a:t>
            </a:r>
            <a:r>
              <a:rPr lang="en-US" sz="2400" dirty="0" smtClean="0"/>
              <a:t> </a:t>
            </a:r>
            <a:r>
              <a:rPr lang="en-US" sz="2400" dirty="0" err="1" smtClean="0"/>
              <a:t>lại</a:t>
            </a:r>
            <a:r>
              <a:rPr lang="en-US" sz="2400" dirty="0" smtClean="0"/>
              <a:t> </a:t>
            </a:r>
            <a:r>
              <a:rPr lang="en-US" sz="2400" dirty="0" err="1" smtClean="0"/>
              <a:t>những</a:t>
            </a:r>
            <a:r>
              <a:rPr lang="en-US" sz="2400" dirty="0" smtClean="0"/>
              <a:t> </a:t>
            </a:r>
            <a:r>
              <a:rPr lang="en-US" sz="2400" dirty="0" err="1" smtClean="0"/>
              <a:t>tiếng</a:t>
            </a:r>
            <a:r>
              <a:rPr lang="en-US" sz="2400" dirty="0" smtClean="0"/>
              <a:t> </a:t>
            </a:r>
            <a:r>
              <a:rPr lang="en-US" sz="2400" dirty="0" err="1" smtClean="0"/>
              <a:t>đó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-75334" y="2442865"/>
            <a:ext cx="89335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Tìm</a:t>
            </a:r>
            <a:r>
              <a:rPr lang="en-US" sz="2400" dirty="0" smtClean="0"/>
              <a:t> </a:t>
            </a:r>
            <a:r>
              <a:rPr lang="en-US" sz="2400" dirty="0" err="1" smtClean="0"/>
              <a:t>tiếng</a:t>
            </a:r>
            <a:r>
              <a:rPr lang="en-US" sz="2400" dirty="0" smtClean="0"/>
              <a:t> </a:t>
            </a:r>
            <a:r>
              <a:rPr lang="en-US" sz="2400" dirty="0" err="1" smtClean="0"/>
              <a:t>ngoài</a:t>
            </a:r>
            <a:r>
              <a:rPr lang="en-US" sz="2400" dirty="0" smtClean="0"/>
              <a:t>  </a:t>
            </a:r>
            <a:r>
              <a:rPr lang="en-US" sz="2400" dirty="0" err="1" smtClean="0"/>
              <a:t>bài</a:t>
            </a:r>
            <a:r>
              <a:rPr lang="en-US" sz="2400" dirty="0" smtClean="0"/>
              <a:t> </a:t>
            </a:r>
            <a:r>
              <a:rPr lang="en-US" sz="2400" dirty="0" err="1" smtClean="0"/>
              <a:t>có</a:t>
            </a:r>
            <a:r>
              <a:rPr lang="en-US" sz="2400" dirty="0" smtClean="0"/>
              <a:t> </a:t>
            </a:r>
            <a:r>
              <a:rPr lang="en-US" sz="2400" dirty="0" err="1" smtClean="0"/>
              <a:t>chứa</a:t>
            </a:r>
            <a:r>
              <a:rPr lang="en-US" sz="2400" dirty="0" smtClean="0"/>
              <a:t> </a:t>
            </a:r>
            <a:r>
              <a:rPr lang="en-US" sz="2400" dirty="0" err="1" smtClean="0"/>
              <a:t>vần</a:t>
            </a:r>
            <a:r>
              <a:rPr lang="en-US" sz="2400" dirty="0" smtClean="0"/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ơi</a:t>
            </a:r>
            <a:r>
              <a:rPr lang="en-US" sz="2400" dirty="0" smtClean="0">
                <a:solidFill>
                  <a:srgbClr val="FF0000"/>
                </a:solidFill>
              </a:rPr>
              <a:t>, oi, </a:t>
            </a:r>
            <a:r>
              <a:rPr lang="en-US" sz="2400" dirty="0" err="1" smtClean="0">
                <a:solidFill>
                  <a:srgbClr val="FF0000"/>
                </a:solidFill>
              </a:rPr>
              <a:t>ôi</a:t>
            </a:r>
            <a:r>
              <a:rPr lang="en-US" sz="2400" dirty="0" smtClean="0"/>
              <a:t>  </a:t>
            </a:r>
            <a:r>
              <a:rPr lang="en-US" sz="2400" dirty="0" err="1" smtClean="0"/>
              <a:t>và</a:t>
            </a:r>
            <a:r>
              <a:rPr lang="en-US" sz="2400" dirty="0" smtClean="0"/>
              <a:t> </a:t>
            </a:r>
            <a:r>
              <a:rPr lang="en-US" sz="2400" dirty="0" err="1" smtClean="0"/>
              <a:t>đọc</a:t>
            </a:r>
            <a:r>
              <a:rPr lang="en-US" sz="2400" dirty="0" smtClean="0"/>
              <a:t> </a:t>
            </a:r>
            <a:r>
              <a:rPr lang="en-US" sz="2400" dirty="0" err="1" smtClean="0"/>
              <a:t>lại</a:t>
            </a:r>
            <a:r>
              <a:rPr lang="en-US" sz="2400" dirty="0" smtClean="0"/>
              <a:t> </a:t>
            </a:r>
            <a:r>
              <a:rPr lang="en-US" sz="2400" dirty="0" err="1" smtClean="0"/>
              <a:t>những</a:t>
            </a:r>
            <a:r>
              <a:rPr lang="en-US" sz="2400" dirty="0" smtClean="0"/>
              <a:t> </a:t>
            </a:r>
            <a:r>
              <a:rPr lang="en-US" sz="2400" dirty="0" err="1" smtClean="0"/>
              <a:t>tiếng</a:t>
            </a:r>
            <a:r>
              <a:rPr lang="en-US" sz="2400" dirty="0" smtClean="0"/>
              <a:t> </a:t>
            </a:r>
            <a:r>
              <a:rPr lang="en-US" sz="2400" dirty="0" err="1" smtClean="0"/>
              <a:t>đó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2547505" y="1791931"/>
            <a:ext cx="39294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</a:rPr>
              <a:t>c</a:t>
            </a:r>
            <a:r>
              <a:rPr lang="en-US" sz="2400" dirty="0" err="1" smtClean="0">
                <a:solidFill>
                  <a:srgbClr val="FF0000"/>
                </a:solidFill>
              </a:rPr>
              <a:t>hơi</a:t>
            </a:r>
            <a:r>
              <a:rPr lang="en-US" sz="2400" dirty="0" smtClean="0">
                <a:solidFill>
                  <a:srgbClr val="FF0000"/>
                </a:solidFill>
              </a:rPr>
              <a:t>, </a:t>
            </a:r>
            <a:r>
              <a:rPr lang="en-US" sz="2400" dirty="0" err="1" smtClean="0">
                <a:solidFill>
                  <a:srgbClr val="FF0000"/>
                </a:solidFill>
              </a:rPr>
              <a:t>với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3400" y="2939534"/>
            <a:ext cx="8324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</a:rPr>
              <a:t>lợi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ích</a:t>
            </a:r>
            <a:r>
              <a:rPr lang="en-US" sz="2400" dirty="0" smtClean="0">
                <a:solidFill>
                  <a:srgbClr val="FF0000"/>
                </a:solidFill>
              </a:rPr>
              <a:t>,  </a:t>
            </a:r>
            <a:r>
              <a:rPr lang="en-US" sz="2400" dirty="0" err="1" smtClean="0">
                <a:solidFill>
                  <a:srgbClr val="FF0000"/>
                </a:solidFill>
              </a:rPr>
              <a:t>chờ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đợi</a:t>
            </a:r>
            <a:r>
              <a:rPr lang="en-US" sz="2400" dirty="0" smtClean="0">
                <a:solidFill>
                  <a:srgbClr val="FF0000"/>
                </a:solidFill>
              </a:rPr>
              <a:t>, </a:t>
            </a:r>
            <a:r>
              <a:rPr lang="en-US" sz="2400" dirty="0" err="1" smtClean="0">
                <a:solidFill>
                  <a:srgbClr val="FF0000"/>
                </a:solidFill>
              </a:rPr>
              <a:t>ngói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đỏ</a:t>
            </a:r>
            <a:r>
              <a:rPr lang="en-US" sz="2400" dirty="0" smtClean="0">
                <a:solidFill>
                  <a:srgbClr val="FF0000"/>
                </a:solidFill>
              </a:rPr>
              <a:t>, </a:t>
            </a:r>
            <a:r>
              <a:rPr lang="en-US" sz="2400" dirty="0" err="1" smtClean="0">
                <a:solidFill>
                  <a:srgbClr val="FF0000"/>
                </a:solidFill>
              </a:rPr>
              <a:t>chói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chang</a:t>
            </a:r>
            <a:r>
              <a:rPr lang="en-US" sz="2400" dirty="0" smtClean="0">
                <a:solidFill>
                  <a:srgbClr val="FF0000"/>
                </a:solidFill>
              </a:rPr>
              <a:t>, </a:t>
            </a:r>
            <a:r>
              <a:rPr lang="en-US" sz="2400" dirty="0" err="1" smtClean="0">
                <a:solidFill>
                  <a:srgbClr val="FF0000"/>
                </a:solidFill>
              </a:rPr>
              <a:t>gió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thổi</a:t>
            </a:r>
            <a:r>
              <a:rPr lang="en-US" sz="2400" dirty="0" smtClean="0">
                <a:solidFill>
                  <a:srgbClr val="FF0000"/>
                </a:solidFill>
              </a:rPr>
              <a:t>, </a:t>
            </a:r>
            <a:r>
              <a:rPr lang="en-US" sz="2400" dirty="0" err="1" smtClean="0">
                <a:solidFill>
                  <a:srgbClr val="FF0000"/>
                </a:solidFill>
              </a:rPr>
              <a:t>cây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chổi</a:t>
            </a:r>
            <a:r>
              <a:rPr lang="en-US" sz="2400" dirty="0" smtClean="0">
                <a:solidFill>
                  <a:srgbClr val="FF0000"/>
                </a:solidFill>
              </a:rPr>
              <a:t>, ………… 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9046" y="3429000"/>
            <a:ext cx="8324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Các</a:t>
            </a:r>
            <a:r>
              <a:rPr lang="en-US" sz="2400" dirty="0" smtClean="0"/>
              <a:t> </a:t>
            </a:r>
            <a:r>
              <a:rPr lang="en-US" sz="2400" dirty="0" err="1" smtClean="0"/>
              <a:t>em</a:t>
            </a:r>
            <a:r>
              <a:rPr lang="en-US" sz="2400" dirty="0" smtClean="0"/>
              <a:t> </a:t>
            </a:r>
            <a:r>
              <a:rPr lang="en-US" sz="2400" dirty="0" err="1" smtClean="0"/>
              <a:t>hãy</a:t>
            </a:r>
            <a:r>
              <a:rPr lang="en-US" sz="2400" dirty="0" smtClean="0"/>
              <a:t> </a:t>
            </a:r>
            <a:r>
              <a:rPr lang="en-US" sz="2400" dirty="0" err="1" smtClean="0"/>
              <a:t>đặt</a:t>
            </a:r>
            <a:r>
              <a:rPr lang="en-US" sz="2400" dirty="0" smtClean="0"/>
              <a:t> </a:t>
            </a:r>
            <a:r>
              <a:rPr lang="en-US" sz="2400" dirty="0" err="1" smtClean="0"/>
              <a:t>câu</a:t>
            </a:r>
            <a:r>
              <a:rPr lang="en-US" sz="2400" dirty="0" smtClean="0"/>
              <a:t> </a:t>
            </a:r>
            <a:r>
              <a:rPr lang="en-US" sz="2400" dirty="0" err="1" smtClean="0"/>
              <a:t>các</a:t>
            </a:r>
            <a:r>
              <a:rPr lang="en-US" sz="2400" dirty="0" smtClean="0"/>
              <a:t> </a:t>
            </a:r>
            <a:r>
              <a:rPr lang="en-US" sz="2400" dirty="0" err="1" smtClean="0"/>
              <a:t>chứa</a:t>
            </a:r>
            <a:r>
              <a:rPr lang="en-US" sz="2400" dirty="0" smtClean="0"/>
              <a:t> </a:t>
            </a:r>
            <a:r>
              <a:rPr lang="en-US" sz="2400" dirty="0" err="1" smtClean="0"/>
              <a:t>từ</a:t>
            </a:r>
            <a:r>
              <a:rPr lang="en-US" sz="2400" dirty="0" smtClean="0"/>
              <a:t> </a:t>
            </a:r>
            <a:r>
              <a:rPr lang="en-US" sz="2400" dirty="0" err="1" smtClean="0"/>
              <a:t>vừa</a:t>
            </a:r>
            <a:r>
              <a:rPr lang="en-US" sz="2400" dirty="0" smtClean="0"/>
              <a:t> </a:t>
            </a:r>
            <a:r>
              <a:rPr lang="en-US" sz="2400" dirty="0" err="1" smtClean="0"/>
              <a:t>tìm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329046" y="4267200"/>
            <a:ext cx="83248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</a:rPr>
              <a:t>Trời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nắng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chói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chang</a:t>
            </a:r>
            <a:r>
              <a:rPr lang="en-US" sz="2400" dirty="0" smtClean="0">
                <a:solidFill>
                  <a:srgbClr val="FF0000"/>
                </a:solidFill>
              </a:rPr>
              <a:t>.</a:t>
            </a:r>
          </a:p>
          <a:p>
            <a:r>
              <a:rPr lang="en-US" sz="2400" dirty="0" err="1" smtClean="0">
                <a:solidFill>
                  <a:srgbClr val="FF0000"/>
                </a:solidFill>
              </a:rPr>
              <a:t>Hôm</a:t>
            </a:r>
            <a:r>
              <a:rPr lang="en-US" sz="2400" dirty="0" smtClean="0">
                <a:solidFill>
                  <a:srgbClr val="FF0000"/>
                </a:solidFill>
              </a:rPr>
              <a:t> nay </a:t>
            </a:r>
            <a:r>
              <a:rPr lang="en-US" sz="2400" dirty="0" err="1" smtClean="0">
                <a:solidFill>
                  <a:srgbClr val="FF0000"/>
                </a:solidFill>
              </a:rPr>
              <a:t>gió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thổi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mạnh</a:t>
            </a:r>
            <a:r>
              <a:rPr lang="en-US" sz="2400" dirty="0" smtClean="0">
                <a:solidFill>
                  <a:srgbClr val="FF0000"/>
                </a:solidFill>
              </a:rPr>
              <a:t>.</a:t>
            </a:r>
          </a:p>
          <a:p>
            <a:r>
              <a:rPr lang="en-US" sz="2400" dirty="0" err="1" smtClean="0">
                <a:solidFill>
                  <a:srgbClr val="FF0000"/>
                </a:solidFill>
              </a:rPr>
              <a:t>Đi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chơi</a:t>
            </a:r>
            <a:r>
              <a:rPr lang="en-US" sz="2400" dirty="0" smtClean="0">
                <a:solidFill>
                  <a:srgbClr val="FF0000"/>
                </a:solidFill>
              </a:rPr>
              <a:t> ở </a:t>
            </a:r>
            <a:r>
              <a:rPr lang="en-US" sz="2400" dirty="0" err="1" smtClean="0">
                <a:solidFill>
                  <a:srgbClr val="FF0000"/>
                </a:solidFill>
              </a:rPr>
              <a:t>công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viên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cùng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ông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bà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rất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vui</a:t>
            </a:r>
            <a:r>
              <a:rPr lang="en-US" sz="2400" dirty="0" smtClean="0">
                <a:solidFill>
                  <a:srgbClr val="FF0000"/>
                </a:solidFill>
              </a:rPr>
              <a:t>.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8685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85825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600200" y="762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dirty="0" err="1" smtClean="0"/>
              <a:t>Thứ</a:t>
            </a:r>
            <a:r>
              <a:rPr lang="en-US" dirty="0" smtClean="0"/>
              <a:t> </a:t>
            </a:r>
            <a:r>
              <a:rPr lang="en-US" dirty="0" err="1" smtClean="0"/>
              <a:t>năm</a:t>
            </a:r>
            <a:r>
              <a:rPr lang="en-US" dirty="0" smtClean="0"/>
              <a:t> </a:t>
            </a:r>
            <a:r>
              <a:rPr lang="en-US" dirty="0" err="1" smtClean="0"/>
              <a:t>ngày</a:t>
            </a:r>
            <a:r>
              <a:rPr lang="en-US" dirty="0" smtClean="0"/>
              <a:t> 25 </a:t>
            </a:r>
            <a:r>
              <a:rPr lang="en-US" dirty="0" err="1" smtClean="0"/>
              <a:t>tháng</a:t>
            </a:r>
            <a:r>
              <a:rPr lang="en-US" dirty="0" smtClean="0"/>
              <a:t> 2 </a:t>
            </a:r>
            <a:r>
              <a:rPr lang="en-US" dirty="0" err="1" smtClean="0"/>
              <a:t>năm</a:t>
            </a:r>
            <a:r>
              <a:rPr lang="en-US" dirty="0" smtClean="0"/>
              <a:t> 2021</a:t>
            </a:r>
          </a:p>
          <a:p>
            <a:pPr algn="ctr"/>
            <a:r>
              <a:rPr lang="en-US" dirty="0" err="1" smtClean="0"/>
              <a:t>Tập</a:t>
            </a:r>
            <a:r>
              <a:rPr lang="en-US" dirty="0" smtClean="0"/>
              <a:t> </a:t>
            </a:r>
            <a:r>
              <a:rPr lang="en-US" dirty="0" err="1" smtClean="0"/>
              <a:t>đọc</a:t>
            </a:r>
            <a:r>
              <a:rPr lang="en-US" dirty="0" smtClean="0"/>
              <a:t> </a:t>
            </a:r>
          </a:p>
          <a:p>
            <a:pPr algn="ctr"/>
            <a:r>
              <a:rPr lang="en-US" dirty="0" err="1" smtClean="0">
                <a:solidFill>
                  <a:srgbClr val="FF0000"/>
                </a:solidFill>
              </a:rPr>
              <a:t>Những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trò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chơi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cùng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ông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bà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( </a:t>
            </a:r>
            <a:r>
              <a:rPr lang="en-US" dirty="0" err="1" smtClean="0"/>
              <a:t>Tiết</a:t>
            </a:r>
            <a:r>
              <a:rPr lang="en-US" dirty="0" smtClean="0"/>
              <a:t> 2)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1524000"/>
            <a:ext cx="6096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400" dirty="0" err="1" smtClean="0"/>
              <a:t>Nêu</a:t>
            </a:r>
            <a:r>
              <a:rPr lang="en-US" sz="2400" dirty="0" smtClean="0"/>
              <a:t> </a:t>
            </a:r>
            <a:r>
              <a:rPr lang="en-US" sz="2400" dirty="0" err="1" smtClean="0"/>
              <a:t>tên</a:t>
            </a:r>
            <a:r>
              <a:rPr lang="en-US" sz="2400" dirty="0" smtClean="0"/>
              <a:t> </a:t>
            </a:r>
            <a:r>
              <a:rPr lang="en-US" sz="2400" dirty="0" err="1" smtClean="0"/>
              <a:t>các</a:t>
            </a:r>
            <a:r>
              <a:rPr lang="en-US" sz="2400" dirty="0" smtClean="0"/>
              <a:t> </a:t>
            </a:r>
            <a:r>
              <a:rPr lang="en-US" sz="2400" dirty="0" err="1" smtClean="0"/>
              <a:t>trò</a:t>
            </a:r>
            <a:r>
              <a:rPr lang="en-US" sz="2400" dirty="0" smtClean="0"/>
              <a:t> </a:t>
            </a:r>
            <a:r>
              <a:rPr lang="en-US" sz="2400" dirty="0" err="1" smtClean="0"/>
              <a:t>chơi</a:t>
            </a:r>
            <a:r>
              <a:rPr lang="en-US" sz="2400" dirty="0" smtClean="0"/>
              <a:t> </a:t>
            </a:r>
            <a:r>
              <a:rPr lang="en-US" sz="2400" dirty="0" err="1" smtClean="0"/>
              <a:t>mà</a:t>
            </a:r>
            <a:r>
              <a:rPr lang="en-US" sz="2400" dirty="0" smtClean="0"/>
              <a:t> </a:t>
            </a:r>
            <a:r>
              <a:rPr lang="en-US" sz="2400" dirty="0" err="1" smtClean="0"/>
              <a:t>bạn</a:t>
            </a:r>
            <a:r>
              <a:rPr lang="en-US" sz="2400" dirty="0" smtClean="0"/>
              <a:t> </a:t>
            </a:r>
            <a:r>
              <a:rPr lang="en-US" sz="2400" dirty="0" err="1" smtClean="0"/>
              <a:t>nhỏ</a:t>
            </a:r>
            <a:r>
              <a:rPr lang="en-US" sz="2400" dirty="0" smtClean="0"/>
              <a:t> </a:t>
            </a:r>
            <a:r>
              <a:rPr lang="en-US" sz="2400" dirty="0" err="1" smtClean="0"/>
              <a:t>có</a:t>
            </a:r>
            <a:r>
              <a:rPr lang="en-US" sz="2400" dirty="0" smtClean="0"/>
              <a:t> </a:t>
            </a:r>
            <a:r>
              <a:rPr lang="en-US" sz="2400" dirty="0" err="1" smtClean="0"/>
              <a:t>thể</a:t>
            </a:r>
            <a:r>
              <a:rPr lang="en-US" sz="2400" dirty="0" smtClean="0"/>
              <a:t> </a:t>
            </a:r>
            <a:r>
              <a:rPr lang="en-US" sz="2400" dirty="0" err="1" smtClean="0"/>
              <a:t>chơi</a:t>
            </a:r>
            <a:r>
              <a:rPr lang="en-US" sz="2400" dirty="0" smtClean="0"/>
              <a:t> </a:t>
            </a:r>
            <a:r>
              <a:rPr lang="en-US" sz="2400" dirty="0" err="1" smtClean="0"/>
              <a:t>cùng</a:t>
            </a:r>
            <a:r>
              <a:rPr lang="en-US" sz="2400" dirty="0" smtClean="0"/>
              <a:t> </a:t>
            </a:r>
            <a:r>
              <a:rPr lang="en-US" sz="2400" dirty="0" err="1" smtClean="0"/>
              <a:t>ông</a:t>
            </a:r>
            <a:r>
              <a:rPr lang="en-US" sz="2400" dirty="0" smtClean="0"/>
              <a:t> </a:t>
            </a:r>
            <a:r>
              <a:rPr lang="en-US" sz="2400" dirty="0" err="1" smtClean="0"/>
              <a:t>bà</a:t>
            </a:r>
            <a:r>
              <a:rPr lang="en-US" sz="2400" dirty="0" smtClean="0"/>
              <a:t> </a:t>
            </a:r>
            <a:r>
              <a:rPr lang="en-US" sz="2400" dirty="0" err="1" smtClean="0"/>
              <a:t>khi</a:t>
            </a:r>
            <a:r>
              <a:rPr lang="en-US" sz="2400" dirty="0" smtClean="0"/>
              <a:t> </a:t>
            </a:r>
            <a:r>
              <a:rPr lang="en-US" sz="2400" dirty="0" err="1" smtClean="0"/>
              <a:t>bạn</a:t>
            </a:r>
            <a:r>
              <a:rPr lang="en-US" sz="2400" dirty="0" smtClean="0"/>
              <a:t> </a:t>
            </a:r>
            <a:r>
              <a:rPr lang="en-US" sz="2400" dirty="0" err="1" smtClean="0"/>
              <a:t>đã</a:t>
            </a:r>
            <a:r>
              <a:rPr lang="en-US" sz="2400" dirty="0" smtClean="0"/>
              <a:t> </a:t>
            </a:r>
            <a:r>
              <a:rPr lang="en-US" sz="2400" dirty="0" err="1" smtClean="0"/>
              <a:t>biết</a:t>
            </a:r>
            <a:r>
              <a:rPr lang="en-US" sz="2400" dirty="0" smtClean="0"/>
              <a:t> </a:t>
            </a:r>
            <a:r>
              <a:rPr lang="en-US" sz="2400" dirty="0" err="1" smtClean="0"/>
              <a:t>đọc</a:t>
            </a:r>
            <a:r>
              <a:rPr lang="en-US" sz="2400" dirty="0" smtClean="0"/>
              <a:t>, </a:t>
            </a:r>
            <a:r>
              <a:rPr lang="en-US" sz="2400" dirty="0" err="1" smtClean="0"/>
              <a:t>biết</a:t>
            </a:r>
            <a:r>
              <a:rPr lang="en-US" sz="2400" dirty="0" smtClean="0"/>
              <a:t> </a:t>
            </a:r>
            <a:r>
              <a:rPr lang="en-US" sz="2400" dirty="0" err="1" smtClean="0"/>
              <a:t>viết</a:t>
            </a:r>
            <a:r>
              <a:rPr lang="en-US" sz="2400" dirty="0" smtClean="0"/>
              <a:t>.</a:t>
            </a:r>
          </a:p>
          <a:p>
            <a:pPr marL="342900" indent="-342900">
              <a:buAutoNum type="arabicPeriod"/>
            </a:pP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990600" y="2514600"/>
            <a:ext cx="6629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     </a:t>
            </a:r>
            <a:r>
              <a:rPr lang="en-US" sz="2400" dirty="0" err="1">
                <a:solidFill>
                  <a:srgbClr val="FF0000"/>
                </a:solidFill>
              </a:rPr>
              <a:t>C</a:t>
            </a:r>
            <a:r>
              <a:rPr lang="en-US" sz="2400" dirty="0" err="1" smtClean="0">
                <a:solidFill>
                  <a:srgbClr val="FF0000"/>
                </a:solidFill>
              </a:rPr>
              <a:t>ác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trò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chơi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mà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bạn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nhỏ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có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thể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chơi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cùng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ông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bà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khi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bạn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đã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biết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đọc</a:t>
            </a:r>
            <a:r>
              <a:rPr lang="en-US" sz="2400" dirty="0" smtClean="0">
                <a:solidFill>
                  <a:srgbClr val="FF0000"/>
                </a:solidFill>
              </a:rPr>
              <a:t>, </a:t>
            </a:r>
            <a:r>
              <a:rPr lang="en-US" sz="2400" dirty="0" err="1" smtClean="0">
                <a:solidFill>
                  <a:srgbClr val="FF0000"/>
                </a:solidFill>
              </a:rPr>
              <a:t>biết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viết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là</a:t>
            </a:r>
            <a:r>
              <a:rPr lang="en-US" sz="2400" dirty="0" smtClean="0">
                <a:solidFill>
                  <a:srgbClr val="FF0000"/>
                </a:solidFill>
              </a:rPr>
              <a:t>: </a:t>
            </a:r>
            <a:r>
              <a:rPr lang="en-US" sz="2400" dirty="0" err="1" smtClean="0">
                <a:solidFill>
                  <a:srgbClr val="FF0000"/>
                </a:solidFill>
              </a:rPr>
              <a:t>đọc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truyện</a:t>
            </a:r>
            <a:r>
              <a:rPr lang="en-US" sz="2400" dirty="0" smtClean="0">
                <a:solidFill>
                  <a:srgbClr val="FF0000"/>
                </a:solidFill>
              </a:rPr>
              <a:t> , </a:t>
            </a:r>
            <a:r>
              <a:rPr lang="en-US" sz="2400" dirty="0" err="1" smtClean="0">
                <a:solidFill>
                  <a:srgbClr val="FF0000"/>
                </a:solidFill>
              </a:rPr>
              <a:t>cờ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vua</a:t>
            </a:r>
            <a:r>
              <a:rPr lang="en-US" sz="2400" dirty="0" smtClean="0">
                <a:solidFill>
                  <a:srgbClr val="FF0000"/>
                </a:solidFill>
              </a:rPr>
              <a:t>, </a:t>
            </a:r>
            <a:r>
              <a:rPr lang="en-US" sz="2400" dirty="0" err="1" smtClean="0">
                <a:solidFill>
                  <a:srgbClr val="FF0000"/>
                </a:solidFill>
              </a:rPr>
              <a:t>thi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vẽ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tranh</a:t>
            </a:r>
            <a:r>
              <a:rPr lang="en-US" sz="2400" dirty="0" smtClean="0">
                <a:solidFill>
                  <a:srgbClr val="FF0000"/>
                </a:solidFill>
              </a:rPr>
              <a:t>.</a:t>
            </a:r>
            <a:endParaRPr lang="en-US" sz="2400" dirty="0" smtClean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5800" y="4191000"/>
            <a:ext cx="739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2. </a:t>
            </a:r>
            <a:r>
              <a:rPr lang="en-US" sz="2400" dirty="0" err="1" smtClean="0"/>
              <a:t>Em</a:t>
            </a:r>
            <a:r>
              <a:rPr lang="en-US" sz="2400" dirty="0" smtClean="0"/>
              <a:t> </a:t>
            </a:r>
            <a:r>
              <a:rPr lang="en-US" sz="2400" dirty="0" err="1" smtClean="0"/>
              <a:t>thích</a:t>
            </a:r>
            <a:r>
              <a:rPr lang="en-US" sz="2400" dirty="0" smtClean="0"/>
              <a:t> </a:t>
            </a:r>
            <a:r>
              <a:rPr lang="en-US" sz="2400" dirty="0" err="1" smtClean="0"/>
              <a:t>những</a:t>
            </a:r>
            <a:r>
              <a:rPr lang="en-US" sz="2400" dirty="0" smtClean="0"/>
              <a:t> </a:t>
            </a:r>
            <a:r>
              <a:rPr lang="en-US" sz="2400" dirty="0" err="1" smtClean="0"/>
              <a:t>trò</a:t>
            </a:r>
            <a:r>
              <a:rPr lang="en-US" sz="2400" dirty="0" smtClean="0"/>
              <a:t> </a:t>
            </a:r>
            <a:r>
              <a:rPr lang="en-US" sz="2400" dirty="0" err="1" smtClean="0"/>
              <a:t>chơi</a:t>
            </a:r>
            <a:r>
              <a:rPr lang="en-US" sz="2400" dirty="0" smtClean="0"/>
              <a:t> </a:t>
            </a:r>
            <a:r>
              <a:rPr lang="en-US" sz="2400" dirty="0" err="1" smtClean="0"/>
              <a:t>nào</a:t>
            </a:r>
            <a:r>
              <a:rPr lang="en-US" sz="2400" dirty="0" smtClean="0"/>
              <a:t> 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17955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2202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676400" y="1524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dirty="0" err="1" smtClean="0"/>
              <a:t>Thứ</a:t>
            </a:r>
            <a:r>
              <a:rPr lang="en-US" dirty="0" smtClean="0"/>
              <a:t> </a:t>
            </a:r>
            <a:r>
              <a:rPr lang="en-US" dirty="0" err="1" smtClean="0"/>
              <a:t>năm</a:t>
            </a:r>
            <a:r>
              <a:rPr lang="en-US" dirty="0" smtClean="0"/>
              <a:t> </a:t>
            </a:r>
            <a:r>
              <a:rPr lang="en-US" dirty="0" err="1" smtClean="0"/>
              <a:t>ngày</a:t>
            </a:r>
            <a:r>
              <a:rPr lang="en-US" dirty="0" smtClean="0"/>
              <a:t> 25 </a:t>
            </a:r>
            <a:r>
              <a:rPr lang="en-US" dirty="0" err="1" smtClean="0"/>
              <a:t>tháng</a:t>
            </a:r>
            <a:r>
              <a:rPr lang="en-US" dirty="0" smtClean="0"/>
              <a:t> 2 </a:t>
            </a:r>
            <a:r>
              <a:rPr lang="en-US" dirty="0" err="1" smtClean="0"/>
              <a:t>năm</a:t>
            </a:r>
            <a:r>
              <a:rPr lang="en-US" dirty="0" smtClean="0"/>
              <a:t> 2021</a:t>
            </a:r>
          </a:p>
          <a:p>
            <a:pPr algn="ctr"/>
            <a:r>
              <a:rPr lang="en-US" dirty="0" err="1" smtClean="0"/>
              <a:t>Tập</a:t>
            </a:r>
            <a:r>
              <a:rPr lang="en-US" dirty="0" smtClean="0"/>
              <a:t> </a:t>
            </a:r>
            <a:r>
              <a:rPr lang="en-US" dirty="0" err="1" smtClean="0"/>
              <a:t>đọc</a:t>
            </a:r>
            <a:r>
              <a:rPr lang="en-US" dirty="0" smtClean="0"/>
              <a:t> </a:t>
            </a:r>
          </a:p>
          <a:p>
            <a:pPr algn="ctr"/>
            <a:r>
              <a:rPr lang="en-US" dirty="0" err="1" smtClean="0">
                <a:solidFill>
                  <a:srgbClr val="FF0000"/>
                </a:solidFill>
              </a:rPr>
              <a:t>Những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trò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chơi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cùng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ông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bà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( </a:t>
            </a:r>
            <a:r>
              <a:rPr lang="en-US" dirty="0" err="1" smtClean="0"/>
              <a:t>Tiết</a:t>
            </a:r>
            <a:r>
              <a:rPr lang="en-US" dirty="0" smtClean="0"/>
              <a:t> 2)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1828800"/>
            <a:ext cx="281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Củng</a:t>
            </a:r>
            <a:r>
              <a:rPr lang="en-US" sz="2800" dirty="0" smtClean="0"/>
              <a:t> </a:t>
            </a:r>
            <a:r>
              <a:rPr lang="en-US" sz="2800" dirty="0" err="1" smtClean="0"/>
              <a:t>cố</a:t>
            </a:r>
            <a:r>
              <a:rPr lang="en-US" sz="2800" dirty="0" smtClean="0"/>
              <a:t>, </a:t>
            </a:r>
            <a:r>
              <a:rPr lang="en-US" sz="2800" dirty="0" err="1" smtClean="0"/>
              <a:t>dặn</a:t>
            </a:r>
            <a:r>
              <a:rPr lang="en-US" sz="2800" dirty="0" smtClean="0"/>
              <a:t> </a:t>
            </a:r>
            <a:r>
              <a:rPr lang="en-US" sz="2800" dirty="0" err="1" smtClean="0"/>
              <a:t>dò</a:t>
            </a:r>
            <a:r>
              <a:rPr lang="en-US" sz="2800" dirty="0" smtClean="0"/>
              <a:t>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699164" y="1828800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</a:rPr>
              <a:t>Thi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đua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đọc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câu</a:t>
            </a:r>
            <a:endParaRPr lang="en-US" sz="2800" dirty="0" smtClean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5275" y="4419600"/>
            <a:ext cx="52673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    </a:t>
            </a:r>
            <a:r>
              <a:rPr lang="en-US" sz="2800" dirty="0" err="1" smtClean="0"/>
              <a:t>Đọc</a:t>
            </a:r>
            <a:r>
              <a:rPr lang="en-US" sz="2800" dirty="0" smtClean="0"/>
              <a:t> </a:t>
            </a:r>
            <a:r>
              <a:rPr lang="en-US" sz="2800" dirty="0" err="1" smtClean="0"/>
              <a:t>lại</a:t>
            </a:r>
            <a:r>
              <a:rPr lang="en-US" sz="2800" dirty="0" smtClean="0"/>
              <a:t> </a:t>
            </a:r>
            <a:r>
              <a:rPr lang="en-US" sz="2800" dirty="0" err="1" smtClean="0"/>
              <a:t>bài</a:t>
            </a:r>
            <a:r>
              <a:rPr lang="en-US" sz="2800" dirty="0" smtClean="0"/>
              <a:t> </a:t>
            </a:r>
            <a:r>
              <a:rPr lang="en-US" sz="2800" dirty="0" err="1" smtClean="0"/>
              <a:t>để</a:t>
            </a:r>
            <a:r>
              <a:rPr lang="en-US" sz="2800" dirty="0" smtClean="0"/>
              <a:t> </a:t>
            </a:r>
            <a:r>
              <a:rPr lang="en-US" sz="2800" dirty="0" err="1" smtClean="0"/>
              <a:t>viết</a:t>
            </a:r>
            <a:r>
              <a:rPr lang="en-US" sz="2800" dirty="0" smtClean="0"/>
              <a:t> </a:t>
            </a:r>
            <a:r>
              <a:rPr lang="en-US" sz="2800" dirty="0" err="1" smtClean="0"/>
              <a:t>chính</a:t>
            </a:r>
            <a:r>
              <a:rPr lang="en-US" sz="2800" dirty="0" smtClean="0"/>
              <a:t> </a:t>
            </a:r>
            <a:r>
              <a:rPr lang="en-US" sz="2800" dirty="0" err="1" smtClean="0"/>
              <a:t>tả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152400" y="2667000"/>
            <a:ext cx="86296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7030A0"/>
                </a:solidFill>
              </a:rPr>
              <a:t>Lớn</a:t>
            </a:r>
            <a:r>
              <a:rPr lang="en-US" sz="2800" dirty="0" smtClean="0">
                <a:solidFill>
                  <a:srgbClr val="7030A0"/>
                </a:solidFill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</a:rPr>
              <a:t>lên</a:t>
            </a:r>
            <a:r>
              <a:rPr lang="en-US" sz="2800" dirty="0" smtClean="0">
                <a:solidFill>
                  <a:srgbClr val="7030A0"/>
                </a:solidFill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</a:rPr>
              <a:t>một</a:t>
            </a:r>
            <a:r>
              <a:rPr lang="en-US" sz="2800" dirty="0" smtClean="0">
                <a:solidFill>
                  <a:srgbClr val="7030A0"/>
                </a:solidFill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</a:rPr>
              <a:t>chút</a:t>
            </a:r>
            <a:r>
              <a:rPr lang="en-US" sz="2800" dirty="0" smtClean="0">
                <a:solidFill>
                  <a:srgbClr val="7030A0"/>
                </a:solidFill>
              </a:rPr>
              <a:t>, </a:t>
            </a:r>
            <a:r>
              <a:rPr lang="en-US" sz="2800" dirty="0" err="1" smtClean="0">
                <a:solidFill>
                  <a:srgbClr val="7030A0"/>
                </a:solidFill>
              </a:rPr>
              <a:t>bé</a:t>
            </a:r>
            <a:r>
              <a:rPr lang="en-US" sz="2800" dirty="0" smtClean="0">
                <a:solidFill>
                  <a:srgbClr val="7030A0"/>
                </a:solidFill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</a:rPr>
              <a:t>đã</a:t>
            </a:r>
            <a:r>
              <a:rPr lang="en-US" sz="2800" dirty="0" smtClean="0">
                <a:solidFill>
                  <a:srgbClr val="7030A0"/>
                </a:solidFill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</a:rPr>
              <a:t>biết</a:t>
            </a:r>
            <a:r>
              <a:rPr lang="en-US" sz="2800" dirty="0" smtClean="0">
                <a:solidFill>
                  <a:srgbClr val="7030A0"/>
                </a:solidFill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</a:rPr>
              <a:t>cùng</a:t>
            </a:r>
            <a:r>
              <a:rPr lang="en-US" sz="2800" dirty="0" smtClean="0">
                <a:solidFill>
                  <a:srgbClr val="7030A0"/>
                </a:solidFill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</a:rPr>
              <a:t>ông</a:t>
            </a:r>
            <a:r>
              <a:rPr lang="en-US" sz="2800" dirty="0" smtClean="0">
                <a:solidFill>
                  <a:srgbClr val="7030A0"/>
                </a:solidFill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</a:rPr>
              <a:t>bà</a:t>
            </a:r>
            <a:r>
              <a:rPr lang="en-US" sz="2800" dirty="0" smtClean="0">
                <a:solidFill>
                  <a:srgbClr val="7030A0"/>
                </a:solidFill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</a:rPr>
              <a:t>đóng</a:t>
            </a:r>
            <a:r>
              <a:rPr lang="en-US" sz="2800" dirty="0" smtClean="0">
                <a:solidFill>
                  <a:srgbClr val="7030A0"/>
                </a:solidFill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</a:rPr>
              <a:t>kịch</a:t>
            </a:r>
            <a:r>
              <a:rPr lang="en-US" sz="2800" dirty="0" smtClean="0">
                <a:solidFill>
                  <a:srgbClr val="7030A0"/>
                </a:solidFill>
              </a:rPr>
              <a:t>, </a:t>
            </a:r>
            <a:r>
              <a:rPr lang="en-US" sz="2800" dirty="0" err="1" smtClean="0">
                <a:solidFill>
                  <a:srgbClr val="7030A0"/>
                </a:solidFill>
              </a:rPr>
              <a:t>múa</a:t>
            </a:r>
            <a:r>
              <a:rPr lang="en-US" sz="2800" dirty="0" smtClean="0">
                <a:solidFill>
                  <a:srgbClr val="7030A0"/>
                </a:solidFill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</a:rPr>
              <a:t>hát</a:t>
            </a:r>
            <a:r>
              <a:rPr lang="en-US" sz="2800" dirty="0" smtClean="0">
                <a:solidFill>
                  <a:srgbClr val="7030A0"/>
                </a:solidFill>
              </a:rPr>
              <a:t> .</a:t>
            </a:r>
            <a:endParaRPr lang="en-US" sz="2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5755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2202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09600" y="1828800"/>
            <a:ext cx="632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3352800" y="1828800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 smtClean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5275" y="4419600"/>
            <a:ext cx="52673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    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152400" y="2667000"/>
            <a:ext cx="862965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 </a:t>
            </a:r>
            <a:r>
              <a:rPr lang="en-US" sz="2800" dirty="0" smtClean="0"/>
              <a:t> </a:t>
            </a:r>
            <a:r>
              <a:rPr lang="en-US" sz="6600" b="1" dirty="0" smtClean="0">
                <a:solidFill>
                  <a:srgbClr val="FF0000"/>
                </a:solidFill>
              </a:rPr>
              <a:t>TIẾT HỌC KẾT THÚC</a:t>
            </a:r>
            <a:endParaRPr lang="en-US" sz="6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2061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392</Words>
  <Application>Microsoft Office PowerPoint</Application>
  <PresentationFormat>On-screen Show (4:3)</PresentationFormat>
  <Paragraphs>37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7</cp:revision>
  <dcterms:created xsi:type="dcterms:W3CDTF">2021-02-23T12:31:41Z</dcterms:created>
  <dcterms:modified xsi:type="dcterms:W3CDTF">2021-02-23T13:25:03Z</dcterms:modified>
</cp:coreProperties>
</file>