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9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5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7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3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6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7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1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1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5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1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5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01ED-682D-4F93-AC8D-EF45F06C7B92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C2C0-CF3D-44C0-99DE-7D37D4DB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1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13855"/>
            <a:ext cx="91855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7036" y="547255"/>
            <a:ext cx="7190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TRƯỜNG TIỂU HỌC LÊ VĂN THẾ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87036" y="2209800"/>
            <a:ext cx="8804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Tập</a:t>
            </a:r>
            <a:r>
              <a:rPr lang="en-US" sz="6000" dirty="0" smtClean="0"/>
              <a:t> </a:t>
            </a:r>
            <a:r>
              <a:rPr lang="en-US" sz="6000" dirty="0" err="1" smtClean="0"/>
              <a:t>đọc</a:t>
            </a:r>
            <a:r>
              <a:rPr lang="en-US" sz="6000" dirty="0" smtClean="0"/>
              <a:t> </a:t>
            </a:r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Những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trò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chơi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cùng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ông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bà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5400" dirty="0" smtClean="0"/>
              <a:t>( </a:t>
            </a:r>
            <a:r>
              <a:rPr lang="en-US" sz="5400" dirty="0" err="1" smtClean="0"/>
              <a:t>tiết</a:t>
            </a:r>
            <a:r>
              <a:rPr lang="en-US" sz="5400" dirty="0" smtClean="0"/>
              <a:t> 2)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213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5" y="-296882"/>
            <a:ext cx="885825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1524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25 </a:t>
            </a:r>
            <a:r>
              <a:rPr lang="en-US" dirty="0" err="1" smtClean="0"/>
              <a:t>tháng</a:t>
            </a:r>
            <a:r>
              <a:rPr lang="en-US" dirty="0" smtClean="0"/>
              <a:t> 2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pPr algn="ctr"/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cùng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ông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dirty="0" err="1" smtClean="0"/>
              <a:t>Tiết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643" y="22098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còn</a:t>
            </a:r>
            <a:r>
              <a:rPr lang="en-US" sz="2800" dirty="0" smtClean="0"/>
              <a:t> </a:t>
            </a:r>
            <a:r>
              <a:rPr lang="en-US" sz="2800" dirty="0" err="1" smtClean="0"/>
              <a:t>nhỏ</a:t>
            </a:r>
            <a:r>
              <a:rPr lang="en-US" sz="2800" dirty="0" smtClean="0"/>
              <a:t>,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thường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 </a:t>
            </a:r>
            <a:r>
              <a:rPr lang="en-US" sz="2800" dirty="0" err="1" smtClean="0"/>
              <a:t>trốn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ông</a:t>
            </a:r>
            <a:r>
              <a:rPr lang="en-US" sz="2800" dirty="0" smtClean="0"/>
              <a:t> </a:t>
            </a:r>
            <a:r>
              <a:rPr lang="en-US" sz="2800" dirty="0" err="1" smtClean="0"/>
              <a:t>bà</a:t>
            </a:r>
            <a:r>
              <a:rPr lang="en-US" sz="2800" dirty="0" smtClean="0"/>
              <a:t>. </a:t>
            </a:r>
            <a:r>
              <a:rPr lang="en-US" sz="2800" dirty="0" err="1" smtClean="0"/>
              <a:t>Lớn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chút</a:t>
            </a:r>
            <a:r>
              <a:rPr lang="en-US" sz="2800" dirty="0" smtClean="0"/>
              <a:t>,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ông</a:t>
            </a:r>
            <a:r>
              <a:rPr lang="en-US" sz="2800" dirty="0" smtClean="0"/>
              <a:t> </a:t>
            </a:r>
            <a:r>
              <a:rPr lang="en-US" sz="2800" dirty="0" err="1" smtClean="0"/>
              <a:t>bà</a:t>
            </a:r>
            <a:r>
              <a:rPr lang="en-US" sz="2800" dirty="0" smtClean="0"/>
              <a:t> </a:t>
            </a:r>
            <a:r>
              <a:rPr lang="en-US" sz="2800" dirty="0" err="1" smtClean="0"/>
              <a:t>đóng</a:t>
            </a:r>
            <a:r>
              <a:rPr lang="en-US" sz="2800" dirty="0" smtClean="0"/>
              <a:t> </a:t>
            </a:r>
            <a:r>
              <a:rPr lang="en-US" sz="2800" dirty="0" err="1" smtClean="0"/>
              <a:t>kịch</a:t>
            </a:r>
            <a:r>
              <a:rPr lang="en-US" sz="2800" dirty="0" smtClean="0"/>
              <a:t>, </a:t>
            </a:r>
            <a:r>
              <a:rPr lang="en-US" sz="2800" dirty="0" err="1" smtClean="0"/>
              <a:t>múa</a:t>
            </a:r>
            <a:r>
              <a:rPr lang="en-US" sz="2800" dirty="0" smtClean="0"/>
              <a:t> </a:t>
            </a:r>
            <a:r>
              <a:rPr lang="en-US" sz="2800" dirty="0" err="1" smtClean="0"/>
              <a:t>hát</a:t>
            </a:r>
            <a:r>
              <a:rPr lang="en-US" sz="2800" dirty="0" smtClean="0"/>
              <a:t> .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còn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bếp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ông</a:t>
            </a:r>
            <a:r>
              <a:rPr lang="en-US" sz="2800" dirty="0" smtClean="0"/>
              <a:t> </a:t>
            </a:r>
            <a:r>
              <a:rPr lang="en-US" sz="2800" dirty="0" err="1" smtClean="0"/>
              <a:t>bà</a:t>
            </a:r>
            <a:r>
              <a:rPr lang="en-US" sz="2800" dirty="0" smtClean="0"/>
              <a:t>.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lớp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,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, </a:t>
            </a:r>
            <a:r>
              <a:rPr lang="en-US" sz="2800" dirty="0" err="1" smtClean="0"/>
              <a:t>biết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.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ông</a:t>
            </a:r>
            <a:r>
              <a:rPr lang="en-US" sz="2800" dirty="0" smtClean="0"/>
              <a:t> </a:t>
            </a:r>
            <a:r>
              <a:rPr lang="en-US" sz="2800" dirty="0" err="1" smtClean="0"/>
              <a:t>bà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</a:t>
            </a:r>
            <a:r>
              <a:rPr lang="en-US" sz="2800" dirty="0" err="1" smtClean="0"/>
              <a:t>truyện</a:t>
            </a:r>
            <a:r>
              <a:rPr lang="en-US" sz="2800" dirty="0" smtClean="0"/>
              <a:t>.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cũng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ông</a:t>
            </a:r>
            <a:r>
              <a:rPr lang="en-US" sz="2800" dirty="0" smtClean="0"/>
              <a:t> </a:t>
            </a:r>
            <a:r>
              <a:rPr lang="en-US" sz="2800" dirty="0" err="1" smtClean="0"/>
              <a:t>bà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 </a:t>
            </a:r>
            <a:r>
              <a:rPr lang="en-US" sz="2800" dirty="0" err="1" smtClean="0"/>
              <a:t>cờ</a:t>
            </a:r>
            <a:r>
              <a:rPr lang="en-US" sz="2800" dirty="0" smtClean="0"/>
              <a:t> </a:t>
            </a:r>
            <a:r>
              <a:rPr lang="en-US" sz="2800" dirty="0" err="1" smtClean="0"/>
              <a:t>vua</a:t>
            </a:r>
            <a:r>
              <a:rPr lang="en-US" sz="2800" dirty="0" smtClean="0"/>
              <a:t>, </a:t>
            </a:r>
            <a:r>
              <a:rPr lang="en-US" sz="2800" dirty="0" err="1" smtClean="0"/>
              <a:t>thi</a:t>
            </a:r>
            <a:r>
              <a:rPr lang="en-US" sz="2800" dirty="0" smtClean="0"/>
              <a:t> </a:t>
            </a:r>
            <a:r>
              <a:rPr lang="en-US" sz="2800" dirty="0" err="1" smtClean="0"/>
              <a:t>vẽ</a:t>
            </a:r>
            <a:r>
              <a:rPr lang="en-US" sz="2800" dirty="0" smtClean="0"/>
              <a:t> </a:t>
            </a:r>
            <a:r>
              <a:rPr lang="en-US" sz="2800" dirty="0" err="1" smtClean="0"/>
              <a:t>tranh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vui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ông</a:t>
            </a:r>
            <a:r>
              <a:rPr lang="en-US" sz="2800" dirty="0" smtClean="0"/>
              <a:t> </a:t>
            </a:r>
            <a:r>
              <a:rPr lang="en-US" sz="2800" dirty="0" err="1" smtClean="0"/>
              <a:t>bà</a:t>
            </a:r>
            <a:r>
              <a:rPr lang="en-US" sz="2800" dirty="0" smtClean="0"/>
              <a:t> </a:t>
            </a:r>
            <a:r>
              <a:rPr lang="en-US" sz="2800" dirty="0" err="1" smtClean="0"/>
              <a:t>sẽ</a:t>
            </a:r>
            <a:r>
              <a:rPr lang="en-US" sz="2800" dirty="0" smtClean="0"/>
              <a:t> </a:t>
            </a:r>
            <a:r>
              <a:rPr lang="en-US" sz="2800" dirty="0" err="1" smtClean="0"/>
              <a:t>giúp</a:t>
            </a:r>
            <a:r>
              <a:rPr lang="en-US" sz="2800" dirty="0" smtClean="0"/>
              <a:t>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thêm</a:t>
            </a:r>
            <a:r>
              <a:rPr lang="en-US" sz="2800" dirty="0" smtClean="0"/>
              <a:t> </a:t>
            </a:r>
            <a:r>
              <a:rPr lang="en-US" sz="2800" dirty="0" err="1" smtClean="0"/>
              <a:t>lớn</a:t>
            </a:r>
            <a:r>
              <a:rPr lang="en-US" sz="2800" dirty="0" smtClean="0"/>
              <a:t> </a:t>
            </a:r>
            <a:r>
              <a:rPr lang="en-US" sz="2800" dirty="0" err="1" smtClean="0"/>
              <a:t>khôn</a:t>
            </a:r>
            <a:r>
              <a:rPr lang="en-US" sz="2800" dirty="0" smtClean="0"/>
              <a:t>.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        Theo Shi-mu-</a:t>
            </a:r>
            <a:r>
              <a:rPr lang="en-US" sz="2800" dirty="0" err="1" smtClean="0"/>
              <a:t>ra</a:t>
            </a:r>
            <a:r>
              <a:rPr lang="en-US" sz="2800" dirty="0" smtClean="0"/>
              <a:t> Yu-</a:t>
            </a:r>
            <a:r>
              <a:rPr lang="en-US" sz="2800" dirty="0" err="1" smtClean="0"/>
              <a:t>ko</a:t>
            </a:r>
            <a:r>
              <a:rPr lang="en-US" sz="2800" dirty="0" smtClean="0"/>
              <a:t>                                                                                                                                                                               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23900" y="1219200"/>
            <a:ext cx="300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Các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em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hãy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đọc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lại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bài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4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0" y="1385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25 </a:t>
            </a:r>
            <a:r>
              <a:rPr lang="en-US" dirty="0" err="1" smtClean="0"/>
              <a:t>tháng</a:t>
            </a:r>
            <a:r>
              <a:rPr lang="en-US" dirty="0" smtClean="0"/>
              <a:t> 2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pPr algn="ctr"/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cùng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ông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dirty="0" err="1" smtClean="0"/>
              <a:t>Tiết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" y="1369367"/>
            <a:ext cx="8477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vần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ơi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-75334" y="2442865"/>
            <a:ext cx="8933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ngoài</a:t>
            </a:r>
            <a:r>
              <a:rPr lang="en-US" sz="2400" dirty="0" smtClean="0"/>
              <a:t> 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vần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ơi</a:t>
            </a:r>
            <a:r>
              <a:rPr lang="en-US" sz="2400" dirty="0" smtClean="0">
                <a:solidFill>
                  <a:srgbClr val="FF0000"/>
                </a:solidFill>
              </a:rPr>
              <a:t>, oi, </a:t>
            </a:r>
            <a:r>
              <a:rPr lang="en-US" sz="2400" dirty="0" err="1" smtClean="0">
                <a:solidFill>
                  <a:srgbClr val="FF0000"/>
                </a:solidFill>
              </a:rPr>
              <a:t>ôi</a:t>
            </a:r>
            <a:r>
              <a:rPr lang="en-US" sz="2400" dirty="0" smtClean="0"/>
              <a:t> 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r>
              <a:rPr lang="en-US" sz="2400" dirty="0" smtClean="0"/>
              <a:t> </a:t>
            </a:r>
            <a:r>
              <a:rPr lang="en-US" sz="2400" dirty="0" err="1" smtClean="0"/>
              <a:t>lại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47505" y="1791931"/>
            <a:ext cx="3929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c</a:t>
            </a:r>
            <a:r>
              <a:rPr lang="en-US" sz="2400" dirty="0" err="1" smtClean="0">
                <a:solidFill>
                  <a:srgbClr val="FF0000"/>
                </a:solidFill>
              </a:rPr>
              <a:t>hơi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với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939534"/>
            <a:ext cx="832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lợi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ích</a:t>
            </a:r>
            <a:r>
              <a:rPr lang="en-US" sz="2400" dirty="0" smtClean="0">
                <a:solidFill>
                  <a:srgbClr val="FF0000"/>
                </a:solidFill>
              </a:rPr>
              <a:t>,  </a:t>
            </a:r>
            <a:r>
              <a:rPr lang="en-US" sz="2400" dirty="0" err="1" smtClean="0">
                <a:solidFill>
                  <a:srgbClr val="FF0000"/>
                </a:solidFill>
              </a:rPr>
              <a:t>chờ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đợi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ngói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đỏ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chói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chang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gió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thổi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cây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chổi</a:t>
            </a:r>
            <a:r>
              <a:rPr lang="en-US" sz="2400" dirty="0" smtClean="0">
                <a:solidFill>
                  <a:srgbClr val="FF0000"/>
                </a:solidFill>
              </a:rPr>
              <a:t>, …………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046" y="3429000"/>
            <a:ext cx="832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hãy</a:t>
            </a:r>
            <a:r>
              <a:rPr lang="en-US" sz="2400" dirty="0" smtClean="0"/>
              <a:t> </a:t>
            </a:r>
            <a:r>
              <a:rPr lang="en-US" sz="2400" dirty="0" err="1" smtClean="0"/>
              <a:t>đặt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vừa</a:t>
            </a:r>
            <a:r>
              <a:rPr lang="en-US" sz="2400" dirty="0" smtClean="0"/>
              <a:t> </a:t>
            </a:r>
            <a:r>
              <a:rPr lang="en-US" sz="2400" dirty="0" err="1" smtClean="0"/>
              <a:t>tìm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9046" y="4267200"/>
            <a:ext cx="8324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Trời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nắng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chói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chang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Hôm</a:t>
            </a:r>
            <a:r>
              <a:rPr lang="en-US" sz="2400" dirty="0" smtClean="0">
                <a:solidFill>
                  <a:srgbClr val="FF0000"/>
                </a:solidFill>
              </a:rPr>
              <a:t> nay </a:t>
            </a:r>
            <a:r>
              <a:rPr lang="en-US" sz="2400" dirty="0" err="1" smtClean="0">
                <a:solidFill>
                  <a:srgbClr val="FF0000"/>
                </a:solidFill>
              </a:rPr>
              <a:t>gió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thổi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mạnh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chơi</a:t>
            </a:r>
            <a:r>
              <a:rPr lang="en-US" sz="2400" dirty="0" smtClean="0">
                <a:solidFill>
                  <a:srgbClr val="FF0000"/>
                </a:solidFill>
              </a:rPr>
              <a:t> ở </a:t>
            </a:r>
            <a:r>
              <a:rPr lang="en-US" sz="2400" dirty="0" err="1" smtClean="0">
                <a:solidFill>
                  <a:srgbClr val="FF0000"/>
                </a:solidFill>
              </a:rPr>
              <a:t>công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viên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cùng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ông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bà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rất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vui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8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5825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00200" y="76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25 </a:t>
            </a:r>
            <a:r>
              <a:rPr lang="en-US" dirty="0" err="1" smtClean="0"/>
              <a:t>tháng</a:t>
            </a:r>
            <a:r>
              <a:rPr lang="en-US" dirty="0" smtClean="0"/>
              <a:t> 2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pPr algn="ctr"/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cùng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ông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dirty="0" err="1" smtClean="0"/>
              <a:t>Tiết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 smtClean="0"/>
              <a:t>Nêu</a:t>
            </a:r>
            <a:r>
              <a:rPr lang="en-US" sz="2400" dirty="0" smtClean="0"/>
              <a:t> </a:t>
            </a:r>
            <a:r>
              <a:rPr lang="en-US" sz="2400" dirty="0" err="1" smtClean="0"/>
              <a:t>tên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nhỏ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ông</a:t>
            </a:r>
            <a:r>
              <a:rPr lang="en-US" sz="2400" dirty="0" smtClean="0"/>
              <a:t> </a:t>
            </a:r>
            <a:r>
              <a:rPr lang="en-US" sz="2400" dirty="0" err="1" smtClean="0"/>
              <a:t>bà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đã</a:t>
            </a:r>
            <a:r>
              <a:rPr lang="en-US" sz="2400" dirty="0" smtClean="0"/>
              <a:t> </a:t>
            </a:r>
            <a:r>
              <a:rPr lang="en-US" sz="2400" dirty="0" err="1" smtClean="0"/>
              <a:t>biết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r>
              <a:rPr lang="en-US" sz="2400" dirty="0" smtClean="0"/>
              <a:t>, </a:t>
            </a:r>
            <a:r>
              <a:rPr lang="en-US" sz="2400" dirty="0" err="1" smtClean="0"/>
              <a:t>biết</a:t>
            </a:r>
            <a:r>
              <a:rPr lang="en-US" sz="2400" dirty="0" smtClean="0"/>
              <a:t> </a:t>
            </a:r>
            <a:r>
              <a:rPr lang="en-US" sz="2400" dirty="0" err="1" smtClean="0"/>
              <a:t>viết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eriod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5146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dirty="0" err="1">
                <a:solidFill>
                  <a:srgbClr val="FF0000"/>
                </a:solidFill>
              </a:rPr>
              <a:t>C</a:t>
            </a:r>
            <a:r>
              <a:rPr lang="en-US" sz="2400" dirty="0" err="1" smtClean="0">
                <a:solidFill>
                  <a:srgbClr val="FF0000"/>
                </a:solidFill>
              </a:rPr>
              <a:t>ác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trò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chơi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mà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bạn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nhỏ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có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chơi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cùng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ông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bà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khi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bạn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đã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biết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đọc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biết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viết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là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</a:rPr>
              <a:t>đọc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truyện</a:t>
            </a:r>
            <a:r>
              <a:rPr lang="en-US" sz="2400" dirty="0" smtClean="0">
                <a:solidFill>
                  <a:srgbClr val="FF0000"/>
                </a:solidFill>
              </a:rPr>
              <a:t> , </a:t>
            </a:r>
            <a:r>
              <a:rPr lang="en-US" sz="2400" dirty="0" err="1" smtClean="0">
                <a:solidFill>
                  <a:srgbClr val="FF0000"/>
                </a:solidFill>
              </a:rPr>
              <a:t>cờ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vua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thi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vẽ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191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 </a:t>
            </a:r>
            <a:r>
              <a:rPr lang="en-US" sz="2400" dirty="0" err="1" smtClean="0"/>
              <a:t>nào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795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152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25 </a:t>
            </a:r>
            <a:r>
              <a:rPr lang="en-US" dirty="0" err="1" smtClean="0"/>
              <a:t>tháng</a:t>
            </a:r>
            <a:r>
              <a:rPr lang="en-US" dirty="0" smtClean="0"/>
              <a:t> 2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pPr algn="ctr"/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cùng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ông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dirty="0" err="1" smtClean="0"/>
              <a:t>Tiết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28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Củng</a:t>
            </a:r>
            <a:r>
              <a:rPr lang="en-US" sz="2800" dirty="0" smtClean="0"/>
              <a:t> </a:t>
            </a:r>
            <a:r>
              <a:rPr lang="en-US" sz="2800" dirty="0" err="1" smtClean="0"/>
              <a:t>cố</a:t>
            </a:r>
            <a:r>
              <a:rPr lang="en-US" sz="2800" dirty="0" smtClean="0"/>
              <a:t>, </a:t>
            </a:r>
            <a:r>
              <a:rPr lang="en-US" sz="2800" dirty="0" err="1" smtClean="0"/>
              <a:t>dặn</a:t>
            </a:r>
            <a:r>
              <a:rPr lang="en-US" sz="2800" dirty="0" smtClean="0"/>
              <a:t> </a:t>
            </a:r>
            <a:r>
              <a:rPr lang="en-US" sz="2800" dirty="0" err="1" smtClean="0"/>
              <a:t>dò</a:t>
            </a:r>
            <a:r>
              <a:rPr lang="en-US" sz="2800" dirty="0" smtClean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99164" y="1828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Thi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đọc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275" y="4419600"/>
            <a:ext cx="526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chính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667000"/>
            <a:ext cx="8629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Lớn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lên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một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chút</a:t>
            </a:r>
            <a:r>
              <a:rPr lang="en-US" sz="2800" dirty="0" smtClean="0">
                <a:solidFill>
                  <a:srgbClr val="7030A0"/>
                </a:solidFill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</a:rPr>
              <a:t>bé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đã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biết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cùng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ông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bà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đóng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kịch</a:t>
            </a:r>
            <a:r>
              <a:rPr lang="en-US" sz="2800" dirty="0" smtClean="0">
                <a:solidFill>
                  <a:srgbClr val="7030A0"/>
                </a:solidFill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</a:rPr>
              <a:t>múa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hát</a:t>
            </a:r>
            <a:r>
              <a:rPr lang="en-US" sz="2800" dirty="0" smtClean="0">
                <a:solidFill>
                  <a:srgbClr val="7030A0"/>
                </a:solidFill>
              </a:rPr>
              <a:t> 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5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1828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352800" y="1828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275" y="4419600"/>
            <a:ext cx="526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667000"/>
            <a:ext cx="8629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6600" b="1" dirty="0" smtClean="0">
                <a:solidFill>
                  <a:srgbClr val="FF0000"/>
                </a:solidFill>
              </a:rPr>
              <a:t>TIẾT HỌC KẾT THÚC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392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2021-02-23T12:31:41Z</dcterms:created>
  <dcterms:modified xsi:type="dcterms:W3CDTF">2021-02-23T13:25:03Z</dcterms:modified>
</cp:coreProperties>
</file>